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C8F35-70EC-4A49-BC3D-127E2FCC5F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Zweite </a:t>
            </a:r>
            <a:r>
              <a:rPr lang="de-DE" dirty="0" err="1"/>
              <a:t>fremdsprache</a:t>
            </a:r>
            <a:r>
              <a:rPr lang="de-DE" dirty="0"/>
              <a:t> an der </a:t>
            </a:r>
            <a:r>
              <a:rPr lang="de-DE" dirty="0" err="1"/>
              <a:t>oberschule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4C8C4B-08A2-4AEC-B939-5C5EA65481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12364-6E94-4EF3-AADD-707E2D50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21F201-7AA8-4082-ADF0-2C01D3A6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400" dirty="0"/>
              <a:t>Fremdsprachenangebot an der Oberschule Wermsdorf</a:t>
            </a:r>
          </a:p>
          <a:p>
            <a:pPr>
              <a:lnSpc>
                <a:spcPct val="200000"/>
              </a:lnSpc>
            </a:pPr>
            <a:r>
              <a:rPr lang="de-DE" sz="2400" dirty="0"/>
              <a:t>Rechtliche Grundlagen</a:t>
            </a:r>
          </a:p>
          <a:p>
            <a:pPr>
              <a:lnSpc>
                <a:spcPct val="200000"/>
              </a:lnSpc>
            </a:pPr>
            <a:r>
              <a:rPr lang="de-DE" sz="2400" dirty="0"/>
              <a:t>Warum eine zweite Fremdsprache – Warum eigentlich nicht?</a:t>
            </a:r>
          </a:p>
        </p:txBody>
      </p:sp>
    </p:spTree>
    <p:extLst>
      <p:ext uri="{BB962C8B-B14F-4D97-AF65-F5344CB8AC3E}">
        <p14:creationId xmlns:p14="http://schemas.microsoft.com/office/powerpoint/2010/main" val="233797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6D92C-35F7-48C4-919D-D72E27CD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6F694C-EDDE-477D-8A63-BAC6C31A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633258"/>
            <a:ext cx="11029615" cy="367830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de-DE" sz="2400" dirty="0"/>
              <a:t>Die zweite Fremdsprache wird </a:t>
            </a:r>
            <a:r>
              <a:rPr lang="de-DE" sz="2400" b="1" dirty="0"/>
              <a:t>abschlussorientiert</a:t>
            </a:r>
            <a:r>
              <a:rPr lang="de-DE" sz="2400" dirty="0"/>
              <a:t> unterrichtet</a:t>
            </a:r>
          </a:p>
          <a:p>
            <a:pPr>
              <a:lnSpc>
                <a:spcPct val="200000"/>
              </a:lnSpc>
            </a:pPr>
            <a:r>
              <a:rPr lang="de-DE" sz="2400" dirty="0"/>
              <a:t>Beginn ab Klasse 6</a:t>
            </a:r>
          </a:p>
          <a:p>
            <a:pPr>
              <a:lnSpc>
                <a:spcPct val="200000"/>
              </a:lnSpc>
            </a:pPr>
            <a:r>
              <a:rPr lang="de-DE" sz="2400" dirty="0"/>
              <a:t>Ermöglicht einen einfacheren Wechsel auf das berufliche Gymnasium</a:t>
            </a:r>
          </a:p>
          <a:p>
            <a:pPr>
              <a:lnSpc>
                <a:spcPct val="200000"/>
              </a:lnSpc>
            </a:pPr>
            <a:r>
              <a:rPr lang="de-DE" sz="2400" dirty="0"/>
              <a:t>Min. Teilnehmerzahl 12 Schüler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C2B7B-9168-4E3C-B0C9-19CCC08E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Fremdsprachenangebot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2E8686-1869-4E00-8214-CECF2A3714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Französisch -&gt; Frau Heinemann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99A0F9-5A62-47BA-852C-FA4D98C0E1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Russisch -&gt; Frau König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390751-FC95-46C4-8974-4114E7B18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15" y="2156860"/>
            <a:ext cx="2766663" cy="281728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92BAD08-8E67-4B37-9D6A-43FE9BEE4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205" y="2343705"/>
            <a:ext cx="4017779" cy="28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1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DCC67-3813-4607-BC43-736C35C2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Gründe für die 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D8F612-9EAF-4B7A-A802-66490CD4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Kennenlernen einer neuer Kultur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Bereicherung an Allgemeinwissen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Es macht Spaß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Stärkt das Selbstbewusstsein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Sprachkenntnisse werden immer wichtiger in vielen Ausbildungsberufen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Neue Herausforderung</a:t>
            </a:r>
          </a:p>
        </p:txBody>
      </p:sp>
    </p:spTree>
    <p:extLst>
      <p:ext uri="{BB962C8B-B14F-4D97-AF65-F5344CB8AC3E}">
        <p14:creationId xmlns:p14="http://schemas.microsoft.com/office/powerpoint/2010/main" val="41536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634F8-8990-421A-8533-724F0FC9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sollten Sie / ihre Kinder bedenken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F3F775-83C8-4029-A028-BEFC9B33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Man kann die Wahl NICHT rückgängig machen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Gibt es bereits Schwierigkeiten in Deutsch und Englisch, ist die Wahl nicht ratsam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Ist ihr Kind fleißig? -&gt; neue Wörter lernen sich nicht von alleine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Hat ihr Kind den Willen? </a:t>
            </a:r>
          </a:p>
        </p:txBody>
      </p:sp>
    </p:spTree>
    <p:extLst>
      <p:ext uri="{BB962C8B-B14F-4D97-AF65-F5344CB8AC3E}">
        <p14:creationId xmlns:p14="http://schemas.microsoft.com/office/powerpoint/2010/main" val="34162045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129</Words>
  <Application>Microsoft Office PowerPoint</Application>
  <PresentationFormat>Breitbild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Dividende</vt:lpstr>
      <vt:lpstr>Zweite fremdsprache an der oberschule</vt:lpstr>
      <vt:lpstr>Gliederung</vt:lpstr>
      <vt:lpstr>Rechtliche Grundlagen</vt:lpstr>
      <vt:lpstr>Fremdsprachenangebot</vt:lpstr>
      <vt:lpstr>Gründe für die Wahl</vt:lpstr>
      <vt:lpstr>Was sollten Sie / ihre Kinder bedenken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Zweite fremdsprache an der oberschule</dc:title>
  <dc:creator>Lehrer</dc:creator>
  <cp:lastModifiedBy>Heike Seidel</cp:lastModifiedBy>
  <cp:revision>4</cp:revision>
  <dcterms:created xsi:type="dcterms:W3CDTF">2022-12-11T16:54:00Z</dcterms:created>
  <dcterms:modified xsi:type="dcterms:W3CDTF">2023-12-06T14:42:48Z</dcterms:modified>
</cp:coreProperties>
</file>